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1400" y="3090862"/>
            <a:ext cx="5029200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624012"/>
            <a:ext cx="11696700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1616446"/>
            <a:ext cx="126198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61779" y="3560993"/>
            <a:ext cx="126198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5151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476672"/>
            <a:ext cx="3762375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1319558"/>
            <a:ext cx="9577064" cy="5538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6416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630025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1484784"/>
            <a:ext cx="126198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49722" y="2457057"/>
            <a:ext cx="126198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71788" y="2480206"/>
            <a:ext cx="126198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0320" y="3452479"/>
            <a:ext cx="126198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58067" y="4378454"/>
            <a:ext cx="30701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128448" y="4378454"/>
            <a:ext cx="193842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15000" y="5373216"/>
            <a:ext cx="23726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688347" y="5373216"/>
            <a:ext cx="558411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9721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820400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896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095500"/>
            <a:ext cx="11725275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65007" y="2095500"/>
            <a:ext cx="192713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69716" y="3067773"/>
            <a:ext cx="192713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2872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88640"/>
            <a:ext cx="6505575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980728"/>
            <a:ext cx="5702970" cy="56278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58600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1772816"/>
            <a:ext cx="126198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09968" y="2883986"/>
            <a:ext cx="126198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07142" y="4504441"/>
            <a:ext cx="126198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93947" y="1749667"/>
            <a:ext cx="126198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026383" y="2907135"/>
            <a:ext cx="126198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204580" y="4492866"/>
            <a:ext cx="126198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762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219325"/>
            <a:ext cx="11706225" cy="241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2564904"/>
            <a:ext cx="39604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29698" y="3573016"/>
            <a:ext cx="39604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73707" y="2564904"/>
            <a:ext cx="351092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68208" y="3573016"/>
            <a:ext cx="351092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729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447337" cy="52918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1844824"/>
            <a:ext cx="37444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75720" y="2708920"/>
            <a:ext cx="37444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75720" y="3577022"/>
            <a:ext cx="37444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75720" y="4437112"/>
            <a:ext cx="37444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575720" y="5313224"/>
            <a:ext cx="37444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464814" y="2708920"/>
            <a:ext cx="338371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464814" y="3573016"/>
            <a:ext cx="338371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464814" y="4441118"/>
            <a:ext cx="338371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381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06225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2852936"/>
            <a:ext cx="29523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73877" y="5157192"/>
            <a:ext cx="277870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372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404664"/>
            <a:ext cx="4419600" cy="55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1308713"/>
            <a:ext cx="6953721" cy="5144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2862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081212"/>
            <a:ext cx="11687175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996952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780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68125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1412776"/>
            <a:ext cx="126198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4352745"/>
            <a:ext cx="146387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0711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2025-12-02T22:25:35Z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